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8" r:id="rId14"/>
    <p:sldId id="269" r:id="rId15"/>
    <p:sldId id="27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B10C7-9E9B-4C7B-B882-DDD4DA84656A}" type="doc">
      <dgm:prSet loTypeId="urn:microsoft.com/office/officeart/2005/8/layout/pyramid1" loCatId="pyramid" qsTypeId="urn:microsoft.com/office/officeart/2005/8/quickstyle/simple5" qsCatId="simple" csTypeId="urn:microsoft.com/office/officeart/2005/8/colors/colorful1" csCatId="colorful" phldr="1"/>
      <dgm:spPr/>
    </dgm:pt>
    <dgm:pt modelId="{E67F8C42-D301-4CF2-8E10-E24A1F621D27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Миссия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578770-8033-44C1-945B-BBAD928FECA6}" type="parTrans" cxnId="{1542397D-12A6-4FD8-B0CA-3737076AD1E6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3B6BF-ED3F-4C09-8C6A-9FFBFB76C991}" type="sibTrans" cxnId="{1542397D-12A6-4FD8-B0CA-3737076AD1E6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04122-D97C-493F-87BA-2C049F5F343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Видение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B88281-18F8-46C0-8EF9-9D2969CD45D5}" type="parTrans" cxnId="{046A5A4B-2D47-4724-9B81-15858C3AB812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9B1246-28F9-449E-AF7B-F4E29C85ECE8}" type="sibTrans" cxnId="{046A5A4B-2D47-4724-9B81-15858C3AB812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DE081-214D-4CEA-82CA-607CA017807D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Стратегия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8D2A59-EE19-4587-A96C-79D61E92B4F7}" type="parTrans" cxnId="{B47227FD-45BA-43D4-93CA-1706167AD329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926A13-A4A6-44FF-B1F5-1006BD73E4A0}" type="sibTrans" cxnId="{B47227FD-45BA-43D4-93CA-1706167AD329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16ECD2-97C0-406E-9AA8-E681B2E799BD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Цели и задачи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E7C72-1AD1-479C-9DB2-3C8DC6F000EB}" type="parTrans" cxnId="{C9F26977-BEA6-443D-A4C9-EECCE96C5428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48BBEA-3C98-40A6-97BA-1902C0739957}" type="sibTrans" cxnId="{C9F26977-BEA6-443D-A4C9-EECCE96C5428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3593C6-7151-46E3-821D-916374E0923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Ценности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B00696-5CBD-41C1-BCD6-FB46691C5257}" type="parTrans" cxnId="{BDDAA1E7-D250-4DBB-BF7E-A8CA2894367C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78DA31-9BB2-4F49-B9CB-04F0C379C06E}" type="sibTrans" cxnId="{BDDAA1E7-D250-4DBB-BF7E-A8CA2894367C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F957B0-6C14-42F3-B2D5-DEFEE8E6811D}" type="pres">
      <dgm:prSet presAssocID="{CB9B10C7-9E9B-4C7B-B882-DDD4DA84656A}" presName="Name0" presStyleCnt="0">
        <dgm:presLayoutVars>
          <dgm:dir/>
          <dgm:animLvl val="lvl"/>
          <dgm:resizeHandles val="exact"/>
        </dgm:presLayoutVars>
      </dgm:prSet>
      <dgm:spPr/>
    </dgm:pt>
    <dgm:pt modelId="{EB99AEF9-C140-4764-B3F1-0847E8BBD274}" type="pres">
      <dgm:prSet presAssocID="{E67F8C42-D301-4CF2-8E10-E24A1F621D27}" presName="Name8" presStyleCnt="0"/>
      <dgm:spPr/>
    </dgm:pt>
    <dgm:pt modelId="{21250D2F-933D-45AA-BC45-969478D0A93A}" type="pres">
      <dgm:prSet presAssocID="{E67F8C42-D301-4CF2-8E10-E24A1F621D27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3F63E-9DC0-4E32-AFC9-55034B39DBD4}" type="pres">
      <dgm:prSet presAssocID="{E67F8C42-D301-4CF2-8E10-E24A1F621D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9124A-D7D9-4FE1-978C-CDBC89C922CE}" type="pres">
      <dgm:prSet presAssocID="{CED04122-D97C-493F-87BA-2C049F5F3433}" presName="Name8" presStyleCnt="0"/>
      <dgm:spPr/>
    </dgm:pt>
    <dgm:pt modelId="{A2E6D664-9B75-4BFE-8430-BFF994B86F78}" type="pres">
      <dgm:prSet presAssocID="{CED04122-D97C-493F-87BA-2C049F5F3433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63244-4ED3-4232-9C11-8A7FF4D81614}" type="pres">
      <dgm:prSet presAssocID="{CED04122-D97C-493F-87BA-2C049F5F34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2ADE7-1EB0-4E3C-9A34-A806D928C14A}" type="pres">
      <dgm:prSet presAssocID="{823DE081-214D-4CEA-82CA-607CA017807D}" presName="Name8" presStyleCnt="0"/>
      <dgm:spPr/>
    </dgm:pt>
    <dgm:pt modelId="{4D7D2203-B11F-4D93-A6A1-2981018AACE5}" type="pres">
      <dgm:prSet presAssocID="{823DE081-214D-4CEA-82CA-607CA017807D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7C4FB-C904-44BE-902C-5661BCC0D664}" type="pres">
      <dgm:prSet presAssocID="{823DE081-214D-4CEA-82CA-607CA01780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F9221-2524-4348-BA88-D8909369E874}" type="pres">
      <dgm:prSet presAssocID="{4116ECD2-97C0-406E-9AA8-E681B2E799BD}" presName="Name8" presStyleCnt="0"/>
      <dgm:spPr/>
    </dgm:pt>
    <dgm:pt modelId="{FAEA0003-E426-4122-8B31-D4E04D1A48D0}" type="pres">
      <dgm:prSet presAssocID="{4116ECD2-97C0-406E-9AA8-E681B2E799BD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A6B2F-F917-4717-9510-19F5A0C167FC}" type="pres">
      <dgm:prSet presAssocID="{4116ECD2-97C0-406E-9AA8-E681B2E799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36554-5FAA-41D4-9987-D3658170F70A}" type="pres">
      <dgm:prSet presAssocID="{3F3593C6-7151-46E3-821D-916374E09233}" presName="Name8" presStyleCnt="0"/>
      <dgm:spPr/>
    </dgm:pt>
    <dgm:pt modelId="{637AE9A4-1B28-43BA-800F-7C853F2C6D6B}" type="pres">
      <dgm:prSet presAssocID="{3F3593C6-7151-46E3-821D-916374E09233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795C5-2F40-41D7-BCBF-B905FCF8292B}" type="pres">
      <dgm:prSet presAssocID="{3F3593C6-7151-46E3-821D-916374E092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7EEE54-A624-46B2-884C-C69C7ED53AE4}" type="presOf" srcId="{CED04122-D97C-493F-87BA-2C049F5F3433}" destId="{53363244-4ED3-4232-9C11-8A7FF4D81614}" srcOrd="1" destOrd="0" presId="urn:microsoft.com/office/officeart/2005/8/layout/pyramid1"/>
    <dgm:cxn modelId="{808022C0-75A1-4C2F-990B-179FC106E680}" type="presOf" srcId="{E67F8C42-D301-4CF2-8E10-E24A1F621D27}" destId="{5133F63E-9DC0-4E32-AFC9-55034B39DBD4}" srcOrd="1" destOrd="0" presId="urn:microsoft.com/office/officeart/2005/8/layout/pyramid1"/>
    <dgm:cxn modelId="{1542397D-12A6-4FD8-B0CA-3737076AD1E6}" srcId="{CB9B10C7-9E9B-4C7B-B882-DDD4DA84656A}" destId="{E67F8C42-D301-4CF2-8E10-E24A1F621D27}" srcOrd="0" destOrd="0" parTransId="{E3578770-8033-44C1-945B-BBAD928FECA6}" sibTransId="{1D93B6BF-ED3F-4C09-8C6A-9FFBFB76C991}"/>
    <dgm:cxn modelId="{E76417E1-28CD-497C-B3D0-AECB612E7B97}" type="presOf" srcId="{3F3593C6-7151-46E3-821D-916374E09233}" destId="{637AE9A4-1B28-43BA-800F-7C853F2C6D6B}" srcOrd="0" destOrd="0" presId="urn:microsoft.com/office/officeart/2005/8/layout/pyramid1"/>
    <dgm:cxn modelId="{3574F641-68C3-4D4D-8244-C7CC0DE72DF6}" type="presOf" srcId="{CB9B10C7-9E9B-4C7B-B882-DDD4DA84656A}" destId="{F0F957B0-6C14-42F3-B2D5-DEFEE8E6811D}" srcOrd="0" destOrd="0" presId="urn:microsoft.com/office/officeart/2005/8/layout/pyramid1"/>
    <dgm:cxn modelId="{C9F26977-BEA6-443D-A4C9-EECCE96C5428}" srcId="{CB9B10C7-9E9B-4C7B-B882-DDD4DA84656A}" destId="{4116ECD2-97C0-406E-9AA8-E681B2E799BD}" srcOrd="3" destOrd="0" parTransId="{F22E7C72-1AD1-479C-9DB2-3C8DC6F000EB}" sibTransId="{3048BBEA-3C98-40A6-97BA-1902C0739957}"/>
    <dgm:cxn modelId="{E754E563-8272-43A0-BA19-5376D08A27EC}" type="presOf" srcId="{823DE081-214D-4CEA-82CA-607CA017807D}" destId="{E617C4FB-C904-44BE-902C-5661BCC0D664}" srcOrd="1" destOrd="0" presId="urn:microsoft.com/office/officeart/2005/8/layout/pyramid1"/>
    <dgm:cxn modelId="{BDDAA1E7-D250-4DBB-BF7E-A8CA2894367C}" srcId="{CB9B10C7-9E9B-4C7B-B882-DDD4DA84656A}" destId="{3F3593C6-7151-46E3-821D-916374E09233}" srcOrd="4" destOrd="0" parTransId="{85B00696-5CBD-41C1-BCD6-FB46691C5257}" sibTransId="{7778DA31-9BB2-4F49-B9CB-04F0C379C06E}"/>
    <dgm:cxn modelId="{D90D634C-E6C4-40C4-AA33-4FB60578B822}" type="presOf" srcId="{E67F8C42-D301-4CF2-8E10-E24A1F621D27}" destId="{21250D2F-933D-45AA-BC45-969478D0A93A}" srcOrd="0" destOrd="0" presId="urn:microsoft.com/office/officeart/2005/8/layout/pyramid1"/>
    <dgm:cxn modelId="{429C42F8-8D8E-45B3-A28B-54F75E36A560}" type="presOf" srcId="{4116ECD2-97C0-406E-9AA8-E681B2E799BD}" destId="{FAEA0003-E426-4122-8B31-D4E04D1A48D0}" srcOrd="0" destOrd="0" presId="urn:microsoft.com/office/officeart/2005/8/layout/pyramid1"/>
    <dgm:cxn modelId="{9E690AD5-8938-4649-AF6D-414BF27874A3}" type="presOf" srcId="{3F3593C6-7151-46E3-821D-916374E09233}" destId="{38E795C5-2F40-41D7-BCBF-B905FCF8292B}" srcOrd="1" destOrd="0" presId="urn:microsoft.com/office/officeart/2005/8/layout/pyramid1"/>
    <dgm:cxn modelId="{0700D0F9-0EA2-4FE5-93B5-E855281C1343}" type="presOf" srcId="{CED04122-D97C-493F-87BA-2C049F5F3433}" destId="{A2E6D664-9B75-4BFE-8430-BFF994B86F78}" srcOrd="0" destOrd="0" presId="urn:microsoft.com/office/officeart/2005/8/layout/pyramid1"/>
    <dgm:cxn modelId="{9941D846-C53E-4458-9BDD-1A43E3F52244}" type="presOf" srcId="{823DE081-214D-4CEA-82CA-607CA017807D}" destId="{4D7D2203-B11F-4D93-A6A1-2981018AACE5}" srcOrd="0" destOrd="0" presId="urn:microsoft.com/office/officeart/2005/8/layout/pyramid1"/>
    <dgm:cxn modelId="{6259707E-7C2B-49B6-A51F-834FE94B0863}" type="presOf" srcId="{4116ECD2-97C0-406E-9AA8-E681B2E799BD}" destId="{63FA6B2F-F917-4717-9510-19F5A0C167FC}" srcOrd="1" destOrd="0" presId="urn:microsoft.com/office/officeart/2005/8/layout/pyramid1"/>
    <dgm:cxn modelId="{046A5A4B-2D47-4724-9B81-15858C3AB812}" srcId="{CB9B10C7-9E9B-4C7B-B882-DDD4DA84656A}" destId="{CED04122-D97C-493F-87BA-2C049F5F3433}" srcOrd="1" destOrd="0" parTransId="{9FB88281-18F8-46C0-8EF9-9D2969CD45D5}" sibTransId="{119B1246-28F9-449E-AF7B-F4E29C85ECE8}"/>
    <dgm:cxn modelId="{B47227FD-45BA-43D4-93CA-1706167AD329}" srcId="{CB9B10C7-9E9B-4C7B-B882-DDD4DA84656A}" destId="{823DE081-214D-4CEA-82CA-607CA017807D}" srcOrd="2" destOrd="0" parTransId="{CB8D2A59-EE19-4587-A96C-79D61E92B4F7}" sibTransId="{EA926A13-A4A6-44FF-B1F5-1006BD73E4A0}"/>
    <dgm:cxn modelId="{D907D519-7FB8-425E-A942-CE9593AABB5A}" type="presParOf" srcId="{F0F957B0-6C14-42F3-B2D5-DEFEE8E6811D}" destId="{EB99AEF9-C140-4764-B3F1-0847E8BBD274}" srcOrd="0" destOrd="0" presId="urn:microsoft.com/office/officeart/2005/8/layout/pyramid1"/>
    <dgm:cxn modelId="{307FF218-197B-41A1-BABD-6E5977BE7EBB}" type="presParOf" srcId="{EB99AEF9-C140-4764-B3F1-0847E8BBD274}" destId="{21250D2F-933D-45AA-BC45-969478D0A93A}" srcOrd="0" destOrd="0" presId="urn:microsoft.com/office/officeart/2005/8/layout/pyramid1"/>
    <dgm:cxn modelId="{48CB5076-757C-4086-9CD5-2C9BF2630668}" type="presParOf" srcId="{EB99AEF9-C140-4764-B3F1-0847E8BBD274}" destId="{5133F63E-9DC0-4E32-AFC9-55034B39DBD4}" srcOrd="1" destOrd="0" presId="urn:microsoft.com/office/officeart/2005/8/layout/pyramid1"/>
    <dgm:cxn modelId="{75FD1AC4-8FAD-481A-ADC1-BE55975F209D}" type="presParOf" srcId="{F0F957B0-6C14-42F3-B2D5-DEFEE8E6811D}" destId="{69C9124A-D7D9-4FE1-978C-CDBC89C922CE}" srcOrd="1" destOrd="0" presId="urn:microsoft.com/office/officeart/2005/8/layout/pyramid1"/>
    <dgm:cxn modelId="{5864A60E-3E20-4152-8C6E-4974F3E1ED43}" type="presParOf" srcId="{69C9124A-D7D9-4FE1-978C-CDBC89C922CE}" destId="{A2E6D664-9B75-4BFE-8430-BFF994B86F78}" srcOrd="0" destOrd="0" presId="urn:microsoft.com/office/officeart/2005/8/layout/pyramid1"/>
    <dgm:cxn modelId="{5D0BB1EE-44CC-4901-9084-8B2F8B22F4F8}" type="presParOf" srcId="{69C9124A-D7D9-4FE1-978C-CDBC89C922CE}" destId="{53363244-4ED3-4232-9C11-8A7FF4D81614}" srcOrd="1" destOrd="0" presId="urn:microsoft.com/office/officeart/2005/8/layout/pyramid1"/>
    <dgm:cxn modelId="{186DB8B2-B1DF-4435-9315-B96FDD427295}" type="presParOf" srcId="{F0F957B0-6C14-42F3-B2D5-DEFEE8E6811D}" destId="{5B52ADE7-1EB0-4E3C-9A34-A806D928C14A}" srcOrd="2" destOrd="0" presId="urn:microsoft.com/office/officeart/2005/8/layout/pyramid1"/>
    <dgm:cxn modelId="{F10438FA-0D7B-46B8-BC83-39CE1830165D}" type="presParOf" srcId="{5B52ADE7-1EB0-4E3C-9A34-A806D928C14A}" destId="{4D7D2203-B11F-4D93-A6A1-2981018AACE5}" srcOrd="0" destOrd="0" presId="urn:microsoft.com/office/officeart/2005/8/layout/pyramid1"/>
    <dgm:cxn modelId="{6CD9130B-807F-4FAD-AAB9-C0CEFE99629A}" type="presParOf" srcId="{5B52ADE7-1EB0-4E3C-9A34-A806D928C14A}" destId="{E617C4FB-C904-44BE-902C-5661BCC0D664}" srcOrd="1" destOrd="0" presId="urn:microsoft.com/office/officeart/2005/8/layout/pyramid1"/>
    <dgm:cxn modelId="{F21B5919-A3A6-470A-BF3C-0F5B63966778}" type="presParOf" srcId="{F0F957B0-6C14-42F3-B2D5-DEFEE8E6811D}" destId="{D6BF9221-2524-4348-BA88-D8909369E874}" srcOrd="3" destOrd="0" presId="urn:microsoft.com/office/officeart/2005/8/layout/pyramid1"/>
    <dgm:cxn modelId="{E33AB5C4-760F-4775-9634-9C138E6AEC59}" type="presParOf" srcId="{D6BF9221-2524-4348-BA88-D8909369E874}" destId="{FAEA0003-E426-4122-8B31-D4E04D1A48D0}" srcOrd="0" destOrd="0" presId="urn:microsoft.com/office/officeart/2005/8/layout/pyramid1"/>
    <dgm:cxn modelId="{298E32D7-9523-4078-86E4-153B1459E085}" type="presParOf" srcId="{D6BF9221-2524-4348-BA88-D8909369E874}" destId="{63FA6B2F-F917-4717-9510-19F5A0C167FC}" srcOrd="1" destOrd="0" presId="urn:microsoft.com/office/officeart/2005/8/layout/pyramid1"/>
    <dgm:cxn modelId="{66DD0148-D9A8-4F67-8F1C-9A3626A16B54}" type="presParOf" srcId="{F0F957B0-6C14-42F3-B2D5-DEFEE8E6811D}" destId="{CB336554-5FAA-41D4-9987-D3658170F70A}" srcOrd="4" destOrd="0" presId="urn:microsoft.com/office/officeart/2005/8/layout/pyramid1"/>
    <dgm:cxn modelId="{208BD768-4C2A-4C42-8775-EDFE1315FCA2}" type="presParOf" srcId="{CB336554-5FAA-41D4-9987-D3658170F70A}" destId="{637AE9A4-1B28-43BA-800F-7C853F2C6D6B}" srcOrd="0" destOrd="0" presId="urn:microsoft.com/office/officeart/2005/8/layout/pyramid1"/>
    <dgm:cxn modelId="{1AD810BF-68CE-4995-B1D3-482DEF7D8284}" type="presParOf" srcId="{CB336554-5FAA-41D4-9987-D3658170F70A}" destId="{38E795C5-2F40-41D7-BCBF-B905FCF8292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250D2F-933D-45AA-BC45-969478D0A93A}">
      <dsp:nvSpPr>
        <dsp:cNvPr id="0" name=""/>
        <dsp:cNvSpPr/>
      </dsp:nvSpPr>
      <dsp:spPr>
        <a:xfrm>
          <a:off x="3291840" y="0"/>
          <a:ext cx="1645920" cy="905192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Миссия</a:t>
          </a:r>
          <a:endParaRPr lang="ru-RU" sz="37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1840" y="0"/>
        <a:ext cx="1645920" cy="905192"/>
      </dsp:txXfrm>
    </dsp:sp>
    <dsp:sp modelId="{A2E6D664-9B75-4BFE-8430-BFF994B86F78}">
      <dsp:nvSpPr>
        <dsp:cNvPr id="0" name=""/>
        <dsp:cNvSpPr/>
      </dsp:nvSpPr>
      <dsp:spPr>
        <a:xfrm>
          <a:off x="2468880" y="905192"/>
          <a:ext cx="3291840" cy="905192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Видение</a:t>
          </a:r>
          <a:endParaRPr lang="ru-RU" sz="37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4951" y="905192"/>
        <a:ext cx="2139696" cy="905192"/>
      </dsp:txXfrm>
    </dsp:sp>
    <dsp:sp modelId="{4D7D2203-B11F-4D93-A6A1-2981018AACE5}">
      <dsp:nvSpPr>
        <dsp:cNvPr id="0" name=""/>
        <dsp:cNvSpPr/>
      </dsp:nvSpPr>
      <dsp:spPr>
        <a:xfrm>
          <a:off x="1645920" y="1810385"/>
          <a:ext cx="4937759" cy="905192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Стратегия</a:t>
          </a:r>
          <a:endParaRPr lang="ru-RU" sz="37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10028" y="1810385"/>
        <a:ext cx="3209544" cy="905192"/>
      </dsp:txXfrm>
    </dsp:sp>
    <dsp:sp modelId="{FAEA0003-E426-4122-8B31-D4E04D1A48D0}">
      <dsp:nvSpPr>
        <dsp:cNvPr id="0" name=""/>
        <dsp:cNvSpPr/>
      </dsp:nvSpPr>
      <dsp:spPr>
        <a:xfrm>
          <a:off x="822960" y="2715577"/>
          <a:ext cx="6583680" cy="905192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Цели и задачи</a:t>
          </a:r>
          <a:endParaRPr lang="ru-RU" sz="37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5103" y="2715577"/>
        <a:ext cx="4279392" cy="905192"/>
      </dsp:txXfrm>
    </dsp:sp>
    <dsp:sp modelId="{637AE9A4-1B28-43BA-800F-7C853F2C6D6B}">
      <dsp:nvSpPr>
        <dsp:cNvPr id="0" name=""/>
        <dsp:cNvSpPr/>
      </dsp:nvSpPr>
      <dsp:spPr>
        <a:xfrm>
          <a:off x="0" y="3620770"/>
          <a:ext cx="8229600" cy="905192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Ценности</a:t>
          </a:r>
          <a:endParaRPr lang="ru-RU" sz="37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0179" y="3620770"/>
        <a:ext cx="5349240" cy="905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6288-3799-47A2-A712-D1783F212CD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7718-FBA9-4DAE-9562-60DAD0E9F6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-233455"/>
            <a:ext cx="8604448" cy="766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869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6288-3799-47A2-A712-D1783F212CD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7718-FBA9-4DAE-9562-60DAD0E9F6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459432"/>
            <a:ext cx="38787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289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6288-3799-47A2-A712-D1783F212CD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7718-FBA9-4DAE-9562-60DAD0E9F6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13066"/>
            <a:ext cx="2510583" cy="223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r">
              <a:defRPr sz="3600" b="1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300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6288-3799-47A2-A712-D1783F212CD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7718-FBA9-4DAE-9562-60DAD0E9F6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459432"/>
            <a:ext cx="38787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332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1" u="none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5400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6288-3799-47A2-A712-D1783F212CD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7718-FBA9-4DAE-9562-60DAD0E9F6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459432"/>
            <a:ext cx="38787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542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6288-3799-47A2-A712-D1783F212CD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7718-FBA9-4DAE-9562-60DAD0E9F6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459432"/>
            <a:ext cx="38787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72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6288-3799-47A2-A712-D1783F212CD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7718-FBA9-4DAE-9562-60DAD0E9F6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459432"/>
            <a:ext cx="38787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556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6288-3799-47A2-A712-D1783F212CD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7718-FBA9-4DAE-9562-60DAD0E9F6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459432"/>
            <a:ext cx="38787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786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6288-3799-47A2-A712-D1783F212CD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7718-FBA9-4DAE-9562-60DAD0E9F6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459432"/>
            <a:ext cx="38787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27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6288-3799-47A2-A712-D1783F212CD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7718-FBA9-4DAE-9562-60DAD0E9F6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459432"/>
            <a:ext cx="38787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303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6288-3799-47A2-A712-D1783F212CD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7718-FBA9-4DAE-9562-60DAD0E9F6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459432"/>
            <a:ext cx="38787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447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6288-3799-47A2-A712-D1783F212CD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87718-FBA9-4DAE-9562-60DAD0E9F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84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Миссия и Видение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Трехмерное видение (</a:t>
            </a:r>
            <a:r>
              <a:rPr lang="en-US" dirty="0" smtClean="0"/>
              <a:t>3D Vision)</a:t>
            </a:r>
          </a:p>
          <a:p>
            <a:pPr lvl="1"/>
            <a:r>
              <a:rPr lang="ru-RU" dirty="0" smtClean="0"/>
              <a:t>Видение себя</a:t>
            </a:r>
          </a:p>
          <a:p>
            <a:pPr lvl="1"/>
            <a:r>
              <a:rPr lang="ru-RU" dirty="0" smtClean="0"/>
              <a:t>Видение Церкви</a:t>
            </a:r>
          </a:p>
          <a:p>
            <a:pPr lvl="1"/>
            <a:r>
              <a:rPr lang="ru-RU" dirty="0" smtClean="0"/>
              <a:t>Видение Мира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73"/>
          <p:cNvSpPr>
            <a:spLocks noChangeArrowheads="1"/>
          </p:cNvSpPr>
          <p:nvPr/>
        </p:nvSpPr>
        <p:spPr bwMode="auto">
          <a:xfrm>
            <a:off x="2735496" y="188640"/>
            <a:ext cx="2052528" cy="792000"/>
          </a:xfrm>
          <a:prstGeom prst="cloudCallout">
            <a:avLst>
              <a:gd name="adj1" fmla="val 506"/>
              <a:gd name="adj2" fmla="val 5240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БОГ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152" name="Picture 8" descr="http://demiart.ru/forum/uploads/post-2-11208455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8633" y="2492896"/>
            <a:ext cx="2880320" cy="2880320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789113" y="1052736"/>
            <a:ext cx="0" cy="288032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789113" y="3933056"/>
            <a:ext cx="2880000" cy="0"/>
          </a:xfrm>
          <a:prstGeom prst="straightConnector1">
            <a:avLst/>
          </a:prstGeom>
          <a:ln w="5715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276945" y="3933056"/>
            <a:ext cx="1512000" cy="1800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AutoShape 2" descr="data:image/jpeg;base64,/9j/4AAQSkZJRgABAQAAAQABAAD/2wCEAAkGBhQSEBQUDxQVFBUUFBQUFBQUFBQUFRQUFBQVFBQUFBQXHCYeFxkkGRQUHy8gJCcpLCwsFR4xNTAqNSYsLCkBCQoKDgwOFA8PFCkYFBgpKSkpKSkpKSksKSkpKSkpKSksLCkpKSkpKSkpKSkpKSkpKSkpKSkpKSkpKTUpKSkpKf/AABEIAMgAyAMBIgACEQEDEQH/xAAbAAEAAQUBAAAAAAAAAAAAAAAABAECAwUGB//EADsQAAIBAwEFBQYEAwkBAAAAAAABAgMEEQUGEiExQRNRYXGRIkKBobHBBzJS0WJy8BUjJDNDU4Kz4RT/xAAaAQEAAwEBAQAAAAAAAAAAAAAAAQIDBAUG/8QAIREBAAICAgIDAQEAAAAAAAAAAAECAxESIQQxMkFREwX/2gAMAwEAAhEDEQA/ANsADscgAAAAAAAAAUlLCy+C8QKg1l1tNa0/z16aa6KW8/SOSBPb+zX+o35U5v7FeUfqdOiBzcfxCs3781505ku32xtJ/lrwXhLMfqsDlH6aluQY6FxGazCUZLvi1JeqMhKAAEgAAAAAAAAAAAAAAAAACAIGq65Rto5rzUe6POUvKK4nN7SbeKDdOzxKXJ1OcYvuivefjy8ziZUJ1ZOVRuUnzlJ5bM7ZNdQtFXR6t+JVSWVawUF+uftS81Hkvmcte6jWrPNapOfhKTx8I8kbGjozfQkrRMczCbTK3pzioFyoG+lp6XQwyolUbad0C10jbOBbKkgba2jUlB5pylF98W4v1R0OmfiBc0sKo1Wj3T4S+E198mrlbIwVLZomJmDb1HRNtbe4xHPZzfuTwsv+GXJm/PB5Uzptndu6lBqFfNSnyzznBeD6rwZtXL+mvx6kCNY6hCtBTpSUovk19H3PwJJsoAAkAAAAAAAAAAAbPPNrdr3Wbo2zxTXCc1zqeC/h+vkS9vtp93NtRfF/5sl0T5QXi+pymm22WjDJf6heISNP0vexwOu0rZdvHAnbMaDvY4Hp2k7NLCyuBivEbcNb7J8ORhvdm91cj16lpMEuWTUbS2lOMFurEvt4hbi8Q1Gx3TRXEMHZ7QJbzORu+ZDKUBlCsigVMFHEqUbAwVaCZDq0cE+dREerVTCYlm0HaCpaVMw4wf54Z4SXeu6XiesaXq0K9OM6byn6p9U10aPFpo22zGvytavF/wB3J4mu7ukvFGlL66lPt7CmVItrdKSTTymspokpnSqqACUAAAAAAazaPWVa286j5/lgu+b5L7/A2Z5j+I2rdpcKjF+zRXHxqS4v0WF6lL21CYhzUZuc3KbzKTbk31b4tnR6LS4ps5+0p5Z0FlUwci0y9f2FhByiptJeP0PRncQS5r4Hg2j65udTo4bX8OZLSLPR73XIxXA4vXddznLOevNqM9Tnb/WXLqETZTV7zebOcuJ5M9zdZIU5EM5ljYwVKMK7WyZFq1+4urVO4jtEG1HItZdujdCdsbRZKJn3S1xJTEuv2F1147Gb4x4w/l6r4Hf0auUeJWdy6VSM4+68/DqvQ9W0e/Uopp80mdGO3Wky3oLYSLjZQAAAAAY7muoQlOXKMXJ+UU2/oeHV7h1Kkpy5zk5Pzbyer7cXXZ2FbHOSUF/ykk/lk8lpI58s+oXj0n2kOBPp1MEWlHCMpiqn07zBm/tFmqyHIG2xnfsi1LrJEqVsGCdVsI2lTuDE7gwFVEjau2XtxKrksUS9QI2ryYWhuGfcG4RtHJg3BuGfsyvZjZyR9wtcCV2ZR0xs5IFSB1uyOoewot/lePh0ObqUyXoNbdm134f9fI1pPbas7erWdXKJRptJuMpG4R1wSqACUAAA5H8TKmLSK/VWivSMn9jzm3XFHoX4nr/DU/Csv+uZ59bPijlyfJePTYwLy2JdkzVUbMNWqVq1MEchBkqolYxMsYEM5lbGBkjAyRpmWNMrtnNmGNMvVMzxpl6pkbZzZH7Mr2ZJVMr2Y2ryReyLlSJHZl6pkbRzReyKOiTlRK9gNq/0amrRMNt7NQ2laia2rHEkXpPbqw33LutCr8EdPSfA4vZ6pwR2Vu+B3VdNmUAF1QAAcr+I1HNm3+mcJfPD+p5nRkewbS2fa21WHWUHjzXFfNI8bpyObLHa8em3hItnWREVRlUYqSvbyVjEpGJmhAhnMqwgZ4QEIGeECu2NrKRgZYwLowMsYFdsJssUC9QMiiXKJDObMagV3DLulVEhHJiUDLCmXxgZ6dIbUtZijRMnYEunRMvYFdsJyNNc0TRXyw/iv3+x1N5T4HK6k/7yK839l9H6muPuXo+HPKzpNnnyO2teRxezseR2lsuB6FXpWZwAXUAABhuVwPG9fsOxuakemXKP8suK+6+B7RUXA4Db3SsxVWK4w4P+V/s/qzLJG4WhxkDNFGCkyTTOVSzJCJIpxMdOJKpwKS57SvhAzwiUpwM8IFXPaxGBkjErGJeolWMyokXbpVRLlEK7WqJeol0YGWFMhSZWwpkulRK0qBPoW5SZc+S+llKgZZ0uBMhQMV1wRTbl57loNROK7TfrSa5ZwvJcEdDtRqG5Bpfml7K+7+C+qNFpFDLR24a/b6XwMfGnKft2WgUeCOuoLgaHRbfCR0EFwO6rrsuABKoACQZqdVtVKLTWU1g2xguKeURKYeOapp7o1XH3Xxi/Du+BZSZ220mkKcXw8n3M4h03CW7Lg1/WTkvXRaNwnUkTKUCFbs2NBGEuHIzU4EiNMpSiSYQKTLjtZZGmXqmZo0zIqZXbKbo6pGSFEkQpEmhb5I2ryR6VqSqdmbyx0brP0/c2tO2jFcEkTpbjOu+nMU7Qm0qBPuZKT4ckYJSSMrS8zLbvUMc8JGk1W8STbeEllvuS5tku/vsHnO0uvdrJ06bzFP2mvea6LwXzL46cpdng+JbLbv0gaheuvWcvdXCK8O/zfM32hWXFGk0yzyzvNEsMJHpUq+r1FY1HqG706hhI2KMVGGEZTdkAAlAAABRoqANbqFpvI4jXNJ648j0acMmn1LT95FLV2tEvNKeYvDNlbVCRqulNNtGphV3Xh8Pocl6McuHfcOgoSJ1M0dtdGzoXJzzDyslJhsoQMsaZGpViVCqZuO0SywpGxsGoyy1kgQqmeFdEMuUw3q1HuXqWVLlvm/2NT/8AYkYKuppDcyWte/Ta1LlI1V/qaSeXhLi+PLz7jQ6vtXCnlOWZfpjxfx6R+Jxep61UrvEniPSC5fF9TSmKZ9u3xv8ANvknlfqGy2h2mdXMKL9nlKXLe8F3L6/XUWlpllbWzbZ1GkaP4HZSmuofQ0pXFXjWNQzaJpfLgdnY22EYNPsN1G0jE6KxpWZVRUAuqAAgAASAAAMx1KeTIANNf6apHK6nonPgegyhkhXNimUmq0WeV1rScH7La8OnoKWrSj+aOfFcPk//AA7m+0RPoaG80DwMbY1prW/yhCobRQ65Xmv2JkNoqfWa+f7Gpr6K10Ik9LfcZTihhbw8VnTx2mpf7kfn+xZU2tpL38+SbOWenPuC05kfxhSPAxN1cbZ/og34yaS9FnPqjUXWuVqnBycV3R9n5836l8NLfcTbfRW+heMcR9OimDFj+NWkp2zZs7PSm+hv7PQPA31loqXQ1irWbNPpmicuB1Njp6iSbezSJkYmkQymVsIYLwC6oAAAAAAAAAAAAADAAGOdJMi1bBMnAhLSVtHT6EOpoS7jpmijpojSduTegLuEdAXcdW6SHZIcTk5yloS7iZR0hLobhQRXA0bRKVikSY0sF4JQYABKAAAAAAAAAAAAAAAAAAAAAEgAAAAAAAgAAAAAAAAAAAAE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data:image/jpeg;base64,/9j/4AAQSkZJRgABAQAAAQABAAD/2wCEAAkGBhQSEBQUDxQVFBUUFBQUFBQUFBQUFRQUFBQVFBQUFBQXHCYeFxkkGRQUHy8gJCcpLCwsFR4xNTAqNSYsLCkBCQoKDgwOFA8PFCkYFBgpKSkpKSkpKSksKSkpKSkpKSksLCkpKSkpKSkpKSkpKSkpKSkpKSkpKSkpKTUpKSkpKf/AABEIAMgAyAMBIgACEQEDEQH/xAAbAAEAAQUBAAAAAAAAAAAAAAAABAECAwUGB//EADsQAAIBAwEFBQYEAwkBAAAAAAABAgMEEQUGEiExQRNRYXGRIkKBobHBBzJS0WJy8BUjJDNDU4Kz4RT/xAAaAQEAAwEBAQAAAAAAAAAAAAAAAQIDBAUG/8QAIREBAAICAgIDAQEAAAAAAAAAAAECAxESIQQxMkFREwX/2gAMAwEAAhEDEQA/ANsADscgAAAAAAAAAUlLCy+C8QKg1l1tNa0/z16aa6KW8/SOSBPb+zX+o35U5v7FeUfqdOiBzcfxCs3781505ku32xtJ/lrwXhLMfqsDlH6aluQY6FxGazCUZLvi1JeqMhKAAEgAAAAAAAAAAAAAAAAACAIGq65Rto5rzUe6POUvKK4nN7SbeKDdOzxKXJ1OcYvuivefjy8ziZUJ1ZOVRuUnzlJ5bM7ZNdQtFXR6t+JVSWVawUF+uftS81Hkvmcte6jWrPNapOfhKTx8I8kbGjozfQkrRMczCbTK3pzioFyoG+lp6XQwyolUbad0C10jbOBbKkgba2jUlB5pylF98W4v1R0OmfiBc0sKo1Wj3T4S+E198mrlbIwVLZomJmDb1HRNtbe4xHPZzfuTwsv+GXJm/PB5Uzptndu6lBqFfNSnyzznBeD6rwZtXL+mvx6kCNY6hCtBTpSUovk19H3PwJJsoAAkAAAAAAAAAAAbPPNrdr3Wbo2zxTXCc1zqeC/h+vkS9vtp93NtRfF/5sl0T5QXi+pymm22WjDJf6heISNP0vexwOu0rZdvHAnbMaDvY4Hp2k7NLCyuBivEbcNb7J8ORhvdm91cj16lpMEuWTUbS2lOMFurEvt4hbi8Q1Gx3TRXEMHZ7QJbzORu+ZDKUBlCsigVMFHEqUbAwVaCZDq0cE+dREerVTCYlm0HaCpaVMw4wf54Z4SXeu6XiesaXq0K9OM6byn6p9U10aPFpo22zGvytavF/wB3J4mu7ukvFGlL66lPt7CmVItrdKSTTymspokpnSqqACUAAAAAAazaPWVa286j5/lgu+b5L7/A2Z5j+I2rdpcKjF+zRXHxqS4v0WF6lL21CYhzUZuc3KbzKTbk31b4tnR6LS4ps5+0p5Z0FlUwci0y9f2FhByiptJeP0PRncQS5r4Hg2j65udTo4bX8OZLSLPR73XIxXA4vXddznLOevNqM9Tnb/WXLqETZTV7zebOcuJ5M9zdZIU5EM5ljYwVKMK7WyZFq1+4urVO4jtEG1HItZdujdCdsbRZKJn3S1xJTEuv2F1147Gb4x4w/l6r4Hf0auUeJWdy6VSM4+68/DqvQ9W0e/Uopp80mdGO3Wky3oLYSLjZQAAAAAY7muoQlOXKMXJ+UU2/oeHV7h1Kkpy5zk5Pzbyer7cXXZ2FbHOSUF/ykk/lk8lpI58s+oXj0n2kOBPp1MEWlHCMpiqn07zBm/tFmqyHIG2xnfsi1LrJEqVsGCdVsI2lTuDE7gwFVEjau2XtxKrksUS9QI2ryYWhuGfcG4RtHJg3BuGfsyvZjZyR9wtcCV2ZR0xs5IFSB1uyOoewot/lePh0ObqUyXoNbdm134f9fI1pPbas7erWdXKJRptJuMpG4R1wSqACUAAA5H8TKmLSK/VWivSMn9jzm3XFHoX4nr/DU/Csv+uZ59bPijlyfJePTYwLy2JdkzVUbMNWqVq1MEchBkqolYxMsYEM5lbGBkjAyRpmWNMrtnNmGNMvVMzxpl6pkbZzZH7Mr2ZJVMr2Y2ryReyLlSJHZl6pkbRzReyKOiTlRK9gNq/0amrRMNt7NQ2laia2rHEkXpPbqw33LutCr8EdPSfA4vZ6pwR2Vu+B3VdNmUAF1QAAcr+I1HNm3+mcJfPD+p5nRkewbS2fa21WHWUHjzXFfNI8bpyObLHa8em3hItnWREVRlUYqSvbyVjEpGJmhAhnMqwgZ4QEIGeECu2NrKRgZYwLowMsYFdsJssUC9QMiiXKJDObMagV3DLulVEhHJiUDLCmXxgZ6dIbUtZijRMnYEunRMvYFdsJyNNc0TRXyw/iv3+x1N5T4HK6k/7yK839l9H6muPuXo+HPKzpNnnyO2teRxezseR2lsuB6FXpWZwAXUAABhuVwPG9fsOxuakemXKP8suK+6+B7RUXA4Db3SsxVWK4w4P+V/s/qzLJG4WhxkDNFGCkyTTOVSzJCJIpxMdOJKpwKS57SvhAzwiUpwM8IFXPaxGBkjErGJeolWMyokXbpVRLlEK7WqJeol0YGWFMhSZWwpkulRK0qBPoW5SZc+S+llKgZZ0uBMhQMV1wRTbl57loNROK7TfrSa5ZwvJcEdDtRqG5Bpfml7K+7+C+qNFpFDLR24a/b6XwMfGnKft2WgUeCOuoLgaHRbfCR0EFwO6rrsuABKoACQZqdVtVKLTWU1g2xguKeURKYeOapp7o1XH3Xxi/Du+BZSZ220mkKcXw8n3M4h03CW7Lg1/WTkvXRaNwnUkTKUCFbs2NBGEuHIzU4EiNMpSiSYQKTLjtZZGmXqmZo0zIqZXbKbo6pGSFEkQpEmhb5I2ryR6VqSqdmbyx0brP0/c2tO2jFcEkTpbjOu+nMU7Qm0qBPuZKT4ckYJSSMrS8zLbvUMc8JGk1W8STbeEllvuS5tku/vsHnO0uvdrJ06bzFP2mvea6LwXzL46cpdng+JbLbv0gaheuvWcvdXCK8O/zfM32hWXFGk0yzyzvNEsMJHpUq+r1FY1HqG706hhI2KMVGGEZTdkAAlAAABRoqANbqFpvI4jXNJ648j0acMmn1LT95FLV2tEvNKeYvDNlbVCRqulNNtGphV3Xh8Pocl6McuHfcOgoSJ1M0dtdGzoXJzzDyslJhsoQMsaZGpViVCqZuO0SywpGxsGoyy1kgQqmeFdEMuUw3q1HuXqWVLlvm/2NT/8AYkYKuppDcyWte/Ta1LlI1V/qaSeXhLi+PLz7jQ6vtXCnlOWZfpjxfx6R+Jxep61UrvEniPSC5fF9TSmKZ9u3xv8ANvknlfqGy2h2mdXMKL9nlKXLe8F3L6/XUWlpllbWzbZ1GkaP4HZSmuofQ0pXFXjWNQzaJpfLgdnY22EYNPsN1G0jE6KxpWZVRUAuqAAgAASAAAMx1KeTIANNf6apHK6nonPgegyhkhXNimUmq0WeV1rScH7La8OnoKWrSj+aOfFcPk//AA7m+0RPoaG80DwMbY1prW/yhCobRQ65Xmv2JkNoqfWa+f7Gpr6K10Ik9LfcZTihhbw8VnTx2mpf7kfn+xZU2tpL38+SbOWenPuC05kfxhSPAxN1cbZ/og34yaS9FnPqjUXWuVqnBycV3R9n5836l8NLfcTbfRW+heMcR9OimDFj+NWkp2zZs7PSm+hv7PQPA31loqXQ1irWbNPpmicuB1Njp6iSbezSJkYmkQymVsIYLwC6oAAAAAAAAAAAAADAAGOdJMi1bBMnAhLSVtHT6EOpoS7jpmijpojSduTegLuEdAXcdW6SHZIcTk5yloS7iZR0hLobhQRXA0bRKVikSY0sF4JQYABKAAAAAAAAAAAAAAAAAAAAAEgAAAAAAAgAAAAAAAAAAAAE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75" descr="для тимур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84737" y="2853176"/>
            <a:ext cx="1289630" cy="2160000"/>
          </a:xfrm>
          <a:prstGeom prst="rect">
            <a:avLst/>
          </a:prstGeom>
          <a:noFill/>
          <a:effectLst/>
        </p:spPr>
      </p:pic>
      <p:sp>
        <p:nvSpPr>
          <p:cNvPr id="11" name="AutoShape 70"/>
          <p:cNvSpPr>
            <a:spLocks noChangeArrowheads="1"/>
          </p:cNvSpPr>
          <p:nvPr/>
        </p:nvSpPr>
        <p:spPr bwMode="auto">
          <a:xfrm>
            <a:off x="6597105" y="3356992"/>
            <a:ext cx="2151359" cy="1023803"/>
          </a:xfrm>
          <a:prstGeom prst="cloudCallout">
            <a:avLst>
              <a:gd name="adj1" fmla="val -37371"/>
              <a:gd name="adj2" fmla="val -3441"/>
            </a:avLst>
          </a:prstGeom>
          <a:solidFill>
            <a:srgbClr val="00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ЦЕРКОВЬ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" name="AutoShape 71"/>
          <p:cNvSpPr>
            <a:spLocks noChangeArrowheads="1"/>
          </p:cNvSpPr>
          <p:nvPr/>
        </p:nvSpPr>
        <p:spPr bwMode="auto">
          <a:xfrm>
            <a:off x="1340521" y="5805264"/>
            <a:ext cx="1772651" cy="771486"/>
          </a:xfrm>
          <a:prstGeom prst="cloudCallout">
            <a:avLst>
              <a:gd name="adj1" fmla="val -180"/>
              <a:gd name="adj2" fmla="val -44483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МИР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76872"/>
            <a:ext cx="3059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Трехмерное видение (</a:t>
            </a:r>
            <a:r>
              <a:rPr lang="en-US" sz="2400" dirty="0" smtClean="0">
                <a:solidFill>
                  <a:schemeClr val="bg1"/>
                </a:solidFill>
              </a:rPr>
              <a:t>3D Vision)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Видение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1997</a:t>
            </a:r>
            <a:r>
              <a:rPr lang="en-US" dirty="0" smtClean="0"/>
              <a:t> </a:t>
            </a:r>
            <a:r>
              <a:rPr lang="ru-RU" dirty="0" smtClean="0"/>
              <a:t>«Открытая книга»</a:t>
            </a:r>
            <a:endParaRPr lang="en-US" dirty="0" smtClean="0"/>
          </a:p>
          <a:p>
            <a:r>
              <a:rPr lang="en-US" dirty="0" smtClean="0">
                <a:solidFill>
                  <a:srgbClr val="00CC00"/>
                </a:solidFill>
              </a:rPr>
              <a:t>2005</a:t>
            </a:r>
            <a:r>
              <a:rPr lang="en-US" dirty="0" smtClean="0"/>
              <a:t> </a:t>
            </a:r>
            <a:r>
              <a:rPr lang="ru-RU" dirty="0" smtClean="0"/>
              <a:t>«Ищи жизнь с избытком в Духе Святом»</a:t>
            </a:r>
          </a:p>
          <a:p>
            <a:r>
              <a:rPr lang="en-US" dirty="0" smtClean="0">
                <a:solidFill>
                  <a:srgbClr val="00CC00"/>
                </a:solidFill>
              </a:rPr>
              <a:t>2008</a:t>
            </a:r>
            <a:r>
              <a:rPr lang="en-US" dirty="0" smtClean="0"/>
              <a:t> </a:t>
            </a:r>
            <a:r>
              <a:rPr lang="ru-RU" dirty="0" smtClean="0"/>
              <a:t>«Беспокойся о том, чтобы твое сердце прилеплялось ко Мне»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Будущее</a:t>
            </a:r>
            <a:r>
              <a:rPr lang="ru-RU" dirty="0" smtClean="0"/>
              <a:t>: </a:t>
            </a:r>
          </a:p>
          <a:p>
            <a:pPr lvl="1"/>
            <a:r>
              <a:rPr lang="ru-RU" dirty="0" smtClean="0"/>
              <a:t>Я желаю епископства </a:t>
            </a:r>
          </a:p>
          <a:p>
            <a:pPr lvl="1"/>
            <a:r>
              <a:rPr lang="ru-RU" dirty="0" smtClean="0"/>
              <a:t>Я знаю мои духовные дары и хочу служить ими</a:t>
            </a:r>
          </a:p>
          <a:p>
            <a:pPr lvl="1"/>
            <a:r>
              <a:rPr lang="ru-RU" dirty="0" smtClean="0"/>
              <a:t>Я хочу быть добрым пастырем моей семьи</a:t>
            </a:r>
          </a:p>
          <a:p>
            <a:pPr lvl="1"/>
            <a:r>
              <a:rPr lang="ru-RU" dirty="0" smtClean="0"/>
              <a:t>Я хочу распространять и укреплять Божье Царство в своем сердце, жизни, семье, церкви и работе.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Видение Церкви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CC00"/>
                </a:solidFill>
              </a:rPr>
              <a:t>1994-2004: </a:t>
            </a:r>
            <a:r>
              <a:rPr lang="ru-RU" dirty="0" smtClean="0"/>
              <a:t>Детство (Родители, «</a:t>
            </a:r>
            <a:r>
              <a:rPr lang="ru-RU" dirty="0" err="1" smtClean="0"/>
              <a:t>Дуц-бац</a:t>
            </a:r>
            <a:r>
              <a:rPr lang="ru-RU" dirty="0" smtClean="0"/>
              <a:t>», Прицеп)</a:t>
            </a:r>
          </a:p>
          <a:p>
            <a:r>
              <a:rPr lang="ru-RU" dirty="0" smtClean="0">
                <a:solidFill>
                  <a:srgbClr val="00CC00"/>
                </a:solidFill>
              </a:rPr>
              <a:t>2004-2012: </a:t>
            </a:r>
            <a:r>
              <a:rPr lang="ru-RU" dirty="0" smtClean="0"/>
              <a:t>Отрочество (Муки роста, «сами с усами», машина с заведенным двигателем)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Будущее: Зрелость</a:t>
            </a:r>
          </a:p>
          <a:p>
            <a:pPr lvl="1"/>
            <a:r>
              <a:rPr lang="ru-RU" dirty="0" smtClean="0"/>
              <a:t>Я вижу церковь как Здоровое Тело (1Кор.12)</a:t>
            </a:r>
          </a:p>
          <a:p>
            <a:pPr lvl="2"/>
            <a:r>
              <a:rPr lang="ru-RU" dirty="0" smtClean="0"/>
              <a:t>Божий порядок в любви</a:t>
            </a:r>
          </a:p>
          <a:p>
            <a:pPr lvl="2"/>
            <a:r>
              <a:rPr lang="ru-RU" dirty="0" smtClean="0"/>
              <a:t>Духу Святому свободно в Теле</a:t>
            </a:r>
          </a:p>
          <a:p>
            <a:pPr lvl="2"/>
            <a:r>
              <a:rPr lang="ru-RU" dirty="0" smtClean="0"/>
              <a:t>Дар Духа и Служение им</a:t>
            </a:r>
          </a:p>
          <a:p>
            <a:pPr lvl="2"/>
            <a:r>
              <a:rPr lang="ru-RU" dirty="0" smtClean="0"/>
              <a:t>Плод: Люди ощущающие жизнь с избытком Ин.10:10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Видение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CC00"/>
                </a:solidFill>
              </a:rPr>
              <a:t>1994 – н.в.: </a:t>
            </a:r>
          </a:p>
          <a:p>
            <a:pPr lvl="1"/>
            <a:r>
              <a:rPr lang="ru-RU" dirty="0" smtClean="0"/>
              <a:t>Индивидуальные занятия по Библии</a:t>
            </a:r>
          </a:p>
          <a:p>
            <a:pPr lvl="1"/>
            <a:r>
              <a:rPr lang="ru-RU" dirty="0" smtClean="0"/>
              <a:t>Концерты</a:t>
            </a:r>
          </a:p>
          <a:p>
            <a:pPr lvl="1"/>
            <a:r>
              <a:rPr lang="ru-RU" dirty="0" smtClean="0"/>
              <a:t>Помощь нуждающимся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Будущее: </a:t>
            </a:r>
            <a:r>
              <a:rPr lang="ru-RU" dirty="0" smtClean="0"/>
              <a:t>Наша жизнь – служение примирения</a:t>
            </a:r>
          </a:p>
          <a:p>
            <a:pPr lvl="1"/>
            <a:r>
              <a:rPr lang="ru-RU" dirty="0" smtClean="0"/>
              <a:t>Мы ДЕЛАТЕЛИ на ниве Божьей (Мт.9:38)</a:t>
            </a:r>
          </a:p>
          <a:p>
            <a:pPr lvl="2"/>
            <a:r>
              <a:rPr lang="ru-RU" dirty="0" smtClean="0"/>
              <a:t>В Томске есть люди, которых Бог уже приготовил для нас. Они ждут чтобы кто-то пришел к ним и явил Славу Божью. </a:t>
            </a:r>
          </a:p>
          <a:p>
            <a:pPr lvl="1"/>
            <a:r>
              <a:rPr lang="ru-RU" dirty="0" smtClean="0"/>
              <a:t>Бог дал нам СИЛУ (1Кор.2:4)</a:t>
            </a:r>
          </a:p>
          <a:p>
            <a:pPr lvl="2"/>
            <a:r>
              <a:rPr lang="ru-RU" dirty="0" smtClean="0"/>
              <a:t>Проявление веры</a:t>
            </a:r>
          </a:p>
          <a:p>
            <a:pPr lvl="2"/>
            <a:r>
              <a:rPr lang="ru-RU" dirty="0" smtClean="0"/>
              <a:t>Проявление любви</a:t>
            </a:r>
          </a:p>
          <a:p>
            <a:pPr lvl="1"/>
            <a:r>
              <a:rPr lang="ru-RU" dirty="0" smtClean="0"/>
              <a:t>ВХОДИТЬ в открытые двери.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64296" y="4062480"/>
            <a:ext cx="1872000" cy="2795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abaza2011.ru/wp-content/uploads/2012/05/26may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2400000" cy="1800000"/>
          </a:xfrm>
          <a:prstGeom prst="rect">
            <a:avLst/>
          </a:prstGeom>
          <a:noFill/>
        </p:spPr>
      </p:pic>
      <p:sp>
        <p:nvSpPr>
          <p:cNvPr id="10" name="AutoShape 73"/>
          <p:cNvSpPr>
            <a:spLocks noChangeArrowheads="1"/>
          </p:cNvSpPr>
          <p:nvPr/>
        </p:nvSpPr>
        <p:spPr bwMode="auto">
          <a:xfrm>
            <a:off x="2735496" y="188640"/>
            <a:ext cx="2052528" cy="792000"/>
          </a:xfrm>
          <a:prstGeom prst="cloudCallout">
            <a:avLst>
              <a:gd name="adj1" fmla="val 506"/>
              <a:gd name="adj2" fmla="val 5240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БОГ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789113" y="1052736"/>
            <a:ext cx="0" cy="288032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789113" y="3933056"/>
            <a:ext cx="2880000" cy="0"/>
          </a:xfrm>
          <a:prstGeom prst="straightConnector1">
            <a:avLst/>
          </a:prstGeom>
          <a:ln w="5715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276945" y="3933056"/>
            <a:ext cx="1512000" cy="1800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AutoShape 2" descr="data:image/jpeg;base64,/9j/4AAQSkZJRgABAQAAAQABAAD/2wCEAAkGBhQSEBQUDxQVFBUUFBQUFBQUFBQUFRQUFBQVFBQUFBQXHCYeFxkkGRQUHy8gJCcpLCwsFR4xNTAqNSYsLCkBCQoKDgwOFA8PFCkYFBgpKSkpKSkpKSksKSkpKSkpKSksLCkpKSkpKSkpKSkpKSkpKSkpKSkpKSkpKTUpKSkpKf/AABEIAMgAyAMBIgACEQEDEQH/xAAbAAEAAQUBAAAAAAAAAAAAAAAABAECAwUGB//EADsQAAIBAwEFBQYEAwkBAAAAAAABAgMEEQUGEiExQRNRYXGRIkKBobHBBzJS0WJy8BUjJDNDU4Kz4RT/xAAaAQEAAwEBAQAAAAAAAAAAAAAAAQIDBAUG/8QAIREBAAICAgIDAQEAAAAAAAAAAAECAxESIQQxMkFREwX/2gAMAwEAAhEDEQA/ANsADscgAAAAAAAAAUlLCy+C8QKg1l1tNa0/z16aa6KW8/SOSBPb+zX+o35U5v7FeUfqdOiBzcfxCs3781505ku32xtJ/lrwXhLMfqsDlH6aluQY6FxGazCUZLvi1JeqMhKAAEgAAAAAAAAAAAAAAAAACAIGq65Rto5rzUe6POUvKK4nN7SbeKDdOzxKXJ1OcYvuivefjy8ziZUJ1ZOVRuUnzlJ5bM7ZNdQtFXR6t+JVSWVawUF+uftS81Hkvmcte6jWrPNapOfhKTx8I8kbGjozfQkrRMczCbTK3pzioFyoG+lp6XQwyolUbad0C10jbOBbKkgba2jUlB5pylF98W4v1R0OmfiBc0sKo1Wj3T4S+E198mrlbIwVLZomJmDb1HRNtbe4xHPZzfuTwsv+GXJm/PB5Uzptndu6lBqFfNSnyzznBeD6rwZtXL+mvx6kCNY6hCtBTpSUovk19H3PwJJsoAAkAAAAAAAAAAAbPPNrdr3Wbo2zxTXCc1zqeC/h+vkS9vtp93NtRfF/5sl0T5QXi+pymm22WjDJf6heISNP0vexwOu0rZdvHAnbMaDvY4Hp2k7NLCyuBivEbcNb7J8ORhvdm91cj16lpMEuWTUbS2lOMFurEvt4hbi8Q1Gx3TRXEMHZ7QJbzORu+ZDKUBlCsigVMFHEqUbAwVaCZDq0cE+dREerVTCYlm0HaCpaVMw4wf54Z4SXeu6XiesaXq0K9OM6byn6p9U10aPFpo22zGvytavF/wB3J4mu7ukvFGlL66lPt7CmVItrdKSTTymspokpnSqqACUAAAAAAazaPWVa286j5/lgu+b5L7/A2Z5j+I2rdpcKjF+zRXHxqS4v0WF6lL21CYhzUZuc3KbzKTbk31b4tnR6LS4ps5+0p5Z0FlUwci0y9f2FhByiptJeP0PRncQS5r4Hg2j65udTo4bX8OZLSLPR73XIxXA4vXddznLOevNqM9Tnb/WXLqETZTV7zebOcuJ5M9zdZIU5EM5ljYwVKMK7WyZFq1+4urVO4jtEG1HItZdujdCdsbRZKJn3S1xJTEuv2F1147Gb4x4w/l6r4Hf0auUeJWdy6VSM4+68/DqvQ9W0e/Uopp80mdGO3Wky3oLYSLjZQAAAAAY7muoQlOXKMXJ+UU2/oeHV7h1Kkpy5zk5Pzbyer7cXXZ2FbHOSUF/ykk/lk8lpI58s+oXj0n2kOBPp1MEWlHCMpiqn07zBm/tFmqyHIG2xnfsi1LrJEqVsGCdVsI2lTuDE7gwFVEjau2XtxKrksUS9QI2ryYWhuGfcG4RtHJg3BuGfsyvZjZyR9wtcCV2ZR0xs5IFSB1uyOoewot/lePh0ObqUyXoNbdm134f9fI1pPbas7erWdXKJRptJuMpG4R1wSqACUAAA5H8TKmLSK/VWivSMn9jzm3XFHoX4nr/DU/Csv+uZ59bPijlyfJePTYwLy2JdkzVUbMNWqVq1MEchBkqolYxMsYEM5lbGBkjAyRpmWNMrtnNmGNMvVMzxpl6pkbZzZH7Mr2ZJVMr2Y2ryReyLlSJHZl6pkbRzReyKOiTlRK9gNq/0amrRMNt7NQ2laia2rHEkXpPbqw33LutCr8EdPSfA4vZ6pwR2Vu+B3VdNmUAF1QAAcr+I1HNm3+mcJfPD+p5nRkewbS2fa21WHWUHjzXFfNI8bpyObLHa8em3hItnWREVRlUYqSvbyVjEpGJmhAhnMqwgZ4QEIGeECu2NrKRgZYwLowMsYFdsJssUC9QMiiXKJDObMagV3DLulVEhHJiUDLCmXxgZ6dIbUtZijRMnYEunRMvYFdsJyNNc0TRXyw/iv3+x1N5T4HK6k/7yK839l9H6muPuXo+HPKzpNnnyO2teRxezseR2lsuB6FXpWZwAXUAABhuVwPG9fsOxuakemXKP8suK+6+B7RUXA4Db3SsxVWK4w4P+V/s/qzLJG4WhxkDNFGCkyTTOVSzJCJIpxMdOJKpwKS57SvhAzwiUpwM8IFXPaxGBkjErGJeolWMyokXbpVRLlEK7WqJeol0YGWFMhSZWwpkulRK0qBPoW5SZc+S+llKgZZ0uBMhQMV1wRTbl57loNROK7TfrSa5ZwvJcEdDtRqG5Bpfml7K+7+C+qNFpFDLR24a/b6XwMfGnKft2WgUeCOuoLgaHRbfCR0EFwO6rrsuABKoACQZqdVtVKLTWU1g2xguKeURKYeOapp7o1XH3Xxi/Du+BZSZ220mkKcXw8n3M4h03CW7Lg1/WTkvXRaNwnUkTKUCFbs2NBGEuHIzU4EiNMpSiSYQKTLjtZZGmXqmZo0zIqZXbKbo6pGSFEkQpEmhb5I2ryR6VqSqdmbyx0brP0/c2tO2jFcEkTpbjOu+nMU7Qm0qBPuZKT4ckYJSSMrS8zLbvUMc8JGk1W8STbeEllvuS5tku/vsHnO0uvdrJ06bzFP2mvea6LwXzL46cpdng+JbLbv0gaheuvWcvdXCK8O/zfM32hWXFGk0yzyzvNEsMJHpUq+r1FY1HqG706hhI2KMVGGEZTdkAAlAAABRoqANbqFpvI4jXNJ648j0acMmn1LT95FLV2tEvNKeYvDNlbVCRqulNNtGphV3Xh8Pocl6McuHfcOgoSJ1M0dtdGzoXJzzDyslJhsoQMsaZGpViVCqZuO0SywpGxsGoyy1kgQqmeFdEMuUw3q1HuXqWVLlvm/2NT/8AYkYKuppDcyWte/Ta1LlI1V/qaSeXhLi+PLz7jQ6vtXCnlOWZfpjxfx6R+Jxep61UrvEniPSC5fF9TSmKZ9u3xv8ANvknlfqGy2h2mdXMKL9nlKXLe8F3L6/XUWlpllbWzbZ1GkaP4HZSmuofQ0pXFXjWNQzaJpfLgdnY22EYNPsN1G0jE6KxpWZVRUAuqAAgAASAAAMx1KeTIANNf6apHK6nonPgegyhkhXNimUmq0WeV1rScH7La8OnoKWrSj+aOfFcPk//AA7m+0RPoaG80DwMbY1prW/yhCobRQ65Xmv2JkNoqfWa+f7Gpr6K10Ik9LfcZTihhbw8VnTx2mpf7kfn+xZU2tpL38+SbOWenPuC05kfxhSPAxN1cbZ/og34yaS9FnPqjUXWuVqnBycV3R9n5836l8NLfcTbfRW+heMcR9OimDFj+NWkp2zZs7PSm+hv7PQPA31loqXQ1irWbNPpmicuB1Njp6iSbezSJkYmkQymVsIYLwC6oAAAAAAAAAAAAADAAGOdJMi1bBMnAhLSVtHT6EOpoS7jpmijpojSduTegLuEdAXcdW6SHZIcTk5yloS7iZR0hLobhQRXA0bRKVikSY0sF4JQYABKAAAAAAAAAAAAAAAAAAAAAEgAAAAAAAgAAAAAAAAAAAAE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data:image/jpeg;base64,/9j/4AAQSkZJRgABAQAAAQABAAD/2wCEAAkGBhQSEBQUDxQVFBUUFBQUFBQUFBQUFRQUFBQVFBQUFBQXHCYeFxkkGRQUHy8gJCcpLCwsFR4xNTAqNSYsLCkBCQoKDgwOFA8PFCkYFBgpKSkpKSkpKSksKSkpKSkpKSksLCkpKSkpKSkpKSkpKSkpKSkpKSkpKSkpKTUpKSkpKf/AABEIAMgAyAMBIgACEQEDEQH/xAAbAAEAAQUBAAAAAAAAAAAAAAAABAECAwUGB//EADsQAAIBAwEFBQYEAwkBAAAAAAABAgMEEQUGEiExQRNRYXGRIkKBobHBBzJS0WJy8BUjJDNDU4Kz4RT/xAAaAQEAAwEBAQAAAAAAAAAAAAAAAQIDBAUG/8QAIREBAAICAgIDAQEAAAAAAAAAAAECAxESIQQxMkFREwX/2gAMAwEAAhEDEQA/ANsADscgAAAAAAAAAUlLCy+C8QKg1l1tNa0/z16aa6KW8/SOSBPb+zX+o35U5v7FeUfqdOiBzcfxCs3781505ku32xtJ/lrwXhLMfqsDlH6aluQY6FxGazCUZLvi1JeqMhKAAEgAAAAAAAAAAAAAAAAACAIGq65Rto5rzUe6POUvKK4nN7SbeKDdOzxKXJ1OcYvuivefjy8ziZUJ1ZOVRuUnzlJ5bM7ZNdQtFXR6t+JVSWVawUF+uftS81Hkvmcte6jWrPNapOfhKTx8I8kbGjozfQkrRMczCbTK3pzioFyoG+lp6XQwyolUbad0C10jbOBbKkgba2jUlB5pylF98W4v1R0OmfiBc0sKo1Wj3T4S+E198mrlbIwVLZomJmDb1HRNtbe4xHPZzfuTwsv+GXJm/PB5Uzptndu6lBqFfNSnyzznBeD6rwZtXL+mvx6kCNY6hCtBTpSUovk19H3PwJJsoAAkAAAAAAAAAAAbPPNrdr3Wbo2zxTXCc1zqeC/h+vkS9vtp93NtRfF/5sl0T5QXi+pymm22WjDJf6heISNP0vexwOu0rZdvHAnbMaDvY4Hp2k7NLCyuBivEbcNb7J8ORhvdm91cj16lpMEuWTUbS2lOMFurEvt4hbi8Q1Gx3TRXEMHZ7QJbzORu+ZDKUBlCsigVMFHEqUbAwVaCZDq0cE+dREerVTCYlm0HaCpaVMw4wf54Z4SXeu6XiesaXq0K9OM6byn6p9U10aPFpo22zGvytavF/wB3J4mu7ukvFGlL66lPt7CmVItrdKSTTymspokpnSqqACUAAAAAAazaPWVa286j5/lgu+b5L7/A2Z5j+I2rdpcKjF+zRXHxqS4v0WF6lL21CYhzUZuc3KbzKTbk31b4tnR6LS4ps5+0p5Z0FlUwci0y9f2FhByiptJeP0PRncQS5r4Hg2j65udTo4bX8OZLSLPR73XIxXA4vXddznLOevNqM9Tnb/WXLqETZTV7zebOcuJ5M9zdZIU5EM5ljYwVKMK7WyZFq1+4urVO4jtEG1HItZdujdCdsbRZKJn3S1xJTEuv2F1147Gb4x4w/l6r4Hf0auUeJWdy6VSM4+68/DqvQ9W0e/Uopp80mdGO3Wky3oLYSLjZQAAAAAY7muoQlOXKMXJ+UU2/oeHV7h1Kkpy5zk5Pzbyer7cXXZ2FbHOSUF/ykk/lk8lpI58s+oXj0n2kOBPp1MEWlHCMpiqn07zBm/tFmqyHIG2xnfsi1LrJEqVsGCdVsI2lTuDE7gwFVEjau2XtxKrksUS9QI2ryYWhuGfcG4RtHJg3BuGfsyvZjZyR9wtcCV2ZR0xs5IFSB1uyOoewot/lePh0ObqUyXoNbdm134f9fI1pPbas7erWdXKJRptJuMpG4R1wSqACUAAA5H8TKmLSK/VWivSMn9jzm3XFHoX4nr/DU/Csv+uZ59bPijlyfJePTYwLy2JdkzVUbMNWqVq1MEchBkqolYxMsYEM5lbGBkjAyRpmWNMrtnNmGNMvVMzxpl6pkbZzZH7Mr2ZJVMr2Y2ryReyLlSJHZl6pkbRzReyKOiTlRK9gNq/0amrRMNt7NQ2laia2rHEkXpPbqw33LutCr8EdPSfA4vZ6pwR2Vu+B3VdNmUAF1QAAcr+I1HNm3+mcJfPD+p5nRkewbS2fa21WHWUHjzXFfNI8bpyObLHa8em3hItnWREVRlUYqSvbyVjEpGJmhAhnMqwgZ4QEIGeECu2NrKRgZYwLowMsYFdsJssUC9QMiiXKJDObMagV3DLulVEhHJiUDLCmXxgZ6dIbUtZijRMnYEunRMvYFdsJyNNc0TRXyw/iv3+x1N5T4HK6k/7yK839l9H6muPuXo+HPKzpNnnyO2teRxezseR2lsuB6FXpWZwAXUAABhuVwPG9fsOxuakemXKP8suK+6+B7RUXA4Db3SsxVWK4w4P+V/s/qzLJG4WhxkDNFGCkyTTOVSzJCJIpxMdOJKpwKS57SvhAzwiUpwM8IFXPaxGBkjErGJeolWMyokXbpVRLlEK7WqJeol0YGWFMhSZWwpkulRK0qBPoW5SZc+S+llKgZZ0uBMhQMV1wRTbl57loNROK7TfrSa5ZwvJcEdDtRqG5Bpfml7K+7+C+qNFpFDLR24a/b6XwMfGnKft2WgUeCOuoLgaHRbfCR0EFwO6rrsuABKoACQZqdVtVKLTWU1g2xguKeURKYeOapp7o1XH3Xxi/Du+BZSZ220mkKcXw8n3M4h03CW7Lg1/WTkvXRaNwnUkTKUCFbs2NBGEuHIzU4EiNMpSiSYQKTLjtZZGmXqmZo0zIqZXbKbo6pGSFEkQpEmhb5I2ryR6VqSqdmbyx0brP0/c2tO2jFcEkTpbjOu+nMU7Qm0qBPuZKT4ckYJSSMrS8zLbvUMc8JGk1W8STbeEllvuS5tku/vsHnO0uvdrJ06bzFP2mvea6LwXzL46cpdng+JbLbv0gaheuvWcvdXCK8O/zfM32hWXFGk0yzyzvNEsMJHpUq+r1FY1HqG706hhI2KMVGGEZTdkAAlAAABRoqANbqFpvI4jXNJ648j0acMmn1LT95FLV2tEvNKeYvDNlbVCRqulNNtGphV3Xh8Pocl6McuHfcOgoSJ1M0dtdGzoXJzzDyslJhsoQMsaZGpViVCqZuO0SywpGxsGoyy1kgQqmeFdEMuUw3q1HuXqWVLlvm/2NT/8AYkYKuppDcyWte/Ta1LlI1V/qaSeXhLi+PLz7jQ6vtXCnlOWZfpjxfx6R+Jxep61UrvEniPSC5fF9TSmKZ9u3xv8ANvknlfqGy2h2mdXMKL9nlKXLe8F3L6/XUWlpllbWzbZ1GkaP4HZSmuofQ0pXFXjWNQzaJpfLgdnY22EYNPsN1G0jE6KxpWZVRUAuqAAgAASAAAMx1KeTIANNf6apHK6nonPgegyhkhXNimUmq0WeV1rScH7La8OnoKWrSj+aOfFcPk//AA7m+0RPoaG80DwMbY1prW/yhCobRQ65Xmv2JkNoqfWa+f7Gpr6K10Ik9LfcZTihhbw8VnTx2mpf7kfn+xZU2tpL38+SbOWenPuC05kfxhSPAxN1cbZ/og34yaS9FnPqjUXWuVqnBycV3R9n5836l8NLfcTbfRW+heMcR9OimDFj+NWkp2zZs7PSm+hv7PQPA31loqXQ1irWbNPpmicuB1Njp6iSbezSJkYmkQymVsIYLwC6oAAAAAAAAAAAAADAAGOdJMi1bBMnAhLSVtHT6EOpoS7jpmijpojSduTegLuEdAXcdW6SHZIcTk5yloS7iZR0hLobhQRXA0bRKVikSY0sF4JQYABKAAAAAAAAAAAAAAAAAAAAAEgAAAAAAAgAAAAAAAAAAAAE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75" descr="для тимур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84737" y="2853176"/>
            <a:ext cx="1289630" cy="2160000"/>
          </a:xfrm>
          <a:prstGeom prst="rect">
            <a:avLst/>
          </a:prstGeom>
          <a:noFill/>
          <a:effectLst/>
        </p:spPr>
      </p:pic>
      <p:sp>
        <p:nvSpPr>
          <p:cNvPr id="11" name="AutoShape 70"/>
          <p:cNvSpPr>
            <a:spLocks noChangeArrowheads="1"/>
          </p:cNvSpPr>
          <p:nvPr/>
        </p:nvSpPr>
        <p:spPr bwMode="auto">
          <a:xfrm>
            <a:off x="6597105" y="3356992"/>
            <a:ext cx="2151359" cy="1023803"/>
          </a:xfrm>
          <a:prstGeom prst="cloudCallout">
            <a:avLst>
              <a:gd name="adj1" fmla="val -37371"/>
              <a:gd name="adj2" fmla="val -3441"/>
            </a:avLst>
          </a:prstGeom>
          <a:solidFill>
            <a:srgbClr val="00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ЦЕРКОВЬ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" name="AutoShape 71"/>
          <p:cNvSpPr>
            <a:spLocks noChangeArrowheads="1"/>
          </p:cNvSpPr>
          <p:nvPr/>
        </p:nvSpPr>
        <p:spPr bwMode="auto">
          <a:xfrm>
            <a:off x="827584" y="5805264"/>
            <a:ext cx="1772651" cy="771486"/>
          </a:xfrm>
          <a:prstGeom prst="cloudCallout">
            <a:avLst>
              <a:gd name="adj1" fmla="val -180"/>
              <a:gd name="adj2" fmla="val -44483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МИР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Заголовок 33"/>
          <p:cNvSpPr txBox="1">
            <a:spLocks/>
          </p:cNvSpPr>
          <p:nvPr/>
        </p:nvSpPr>
        <p:spPr>
          <a:xfrm>
            <a:off x="2555776" y="5589240"/>
            <a:ext cx="2987824" cy="1090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Служение Примирения</a:t>
            </a:r>
            <a:endParaRPr kumimoji="0" lang="ru-RU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33"/>
          <p:cNvSpPr txBox="1">
            <a:spLocks/>
          </p:cNvSpPr>
          <p:nvPr/>
        </p:nvSpPr>
        <p:spPr>
          <a:xfrm>
            <a:off x="6693092" y="4581128"/>
            <a:ext cx="2343404" cy="75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Здоровое тело</a:t>
            </a:r>
            <a:endParaRPr kumimoji="0" lang="ru-RU" sz="32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33"/>
          <p:cNvSpPr txBox="1">
            <a:spLocks/>
          </p:cNvSpPr>
          <p:nvPr/>
        </p:nvSpPr>
        <p:spPr>
          <a:xfrm>
            <a:off x="395536" y="980728"/>
            <a:ext cx="316835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Сердце Прилепившееся к Богу</a:t>
            </a:r>
            <a:endParaRPr kumimoji="0" lang="ru-RU" sz="32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" name="Picture 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052736"/>
            <a:ext cx="1354643" cy="165606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Трехмерное видение = живые, объемные и полноценные отношения с Богом. </a:t>
            </a:r>
          </a:p>
          <a:p>
            <a:r>
              <a:rPr lang="ru-RU" dirty="0" smtClean="0"/>
              <a:t>Жизнь с избытком, ощущаемая:</a:t>
            </a:r>
          </a:p>
          <a:p>
            <a:pPr lvl="1"/>
            <a:r>
              <a:rPr lang="ru-RU" dirty="0" smtClean="0"/>
              <a:t>Внутри меня</a:t>
            </a:r>
          </a:p>
          <a:p>
            <a:pPr lvl="1"/>
            <a:r>
              <a:rPr lang="ru-RU" dirty="0" smtClean="0"/>
              <a:t>Внутри церкви</a:t>
            </a:r>
          </a:p>
          <a:p>
            <a:pPr lvl="1"/>
            <a:r>
              <a:rPr lang="ru-RU" dirty="0" smtClean="0"/>
              <a:t>Изливаемая на людей вокруг нас.</a:t>
            </a:r>
          </a:p>
          <a:p>
            <a:r>
              <a:rPr lang="ru-RU" dirty="0" smtClean="0"/>
              <a:t> Аминь!!!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Миссия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Главная </a:t>
            </a:r>
            <a:r>
              <a:rPr lang="ru-RU" dirty="0" smtClean="0">
                <a:solidFill>
                  <a:srgbClr val="FFFF00"/>
                </a:solidFill>
              </a:rPr>
              <a:t>ПРИЧИНА СУЩЕСТВОВАНИЯ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Направление </a:t>
            </a:r>
            <a:r>
              <a:rPr lang="ru-RU" dirty="0" smtClean="0"/>
              <a:t>движения, путеводная звезда</a:t>
            </a:r>
          </a:p>
          <a:p>
            <a:r>
              <a:rPr lang="ru-RU" dirty="0" smtClean="0"/>
              <a:t>Она неизменна с течением времени</a:t>
            </a:r>
          </a:p>
          <a:p>
            <a:r>
              <a:rPr lang="ru-RU" dirty="0" smtClean="0"/>
              <a:t>Ответ на вопрос «Для чего мы существуем?»</a:t>
            </a:r>
          </a:p>
          <a:p>
            <a:r>
              <a:rPr lang="ru-RU" dirty="0" smtClean="0"/>
              <a:t>Пример </a:t>
            </a:r>
            <a:r>
              <a:rPr lang="en-US" dirty="0" smtClean="0"/>
              <a:t>NASA</a:t>
            </a:r>
            <a:r>
              <a:rPr lang="ru-RU" dirty="0" smtClean="0"/>
              <a:t> </a:t>
            </a:r>
            <a:r>
              <a:rPr lang="ru-RU" dirty="0" smtClean="0"/>
              <a:t>«Развивать способности человека для  освоения небес»</a:t>
            </a:r>
          </a:p>
          <a:p>
            <a:r>
              <a:rPr lang="en-US" dirty="0" smtClean="0"/>
              <a:t>WHY?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КАРТИНА </a:t>
            </a:r>
            <a:r>
              <a:rPr lang="ru-RU" dirty="0" smtClean="0"/>
              <a:t>желаемого </a:t>
            </a:r>
            <a:r>
              <a:rPr lang="ru-RU" dirty="0" smtClean="0"/>
              <a:t>будущего</a:t>
            </a:r>
          </a:p>
          <a:p>
            <a:r>
              <a:rPr lang="ru-RU" dirty="0" smtClean="0"/>
              <a:t>Подкрепляет миссию</a:t>
            </a:r>
          </a:p>
          <a:p>
            <a:r>
              <a:rPr lang="ru-RU" dirty="0" smtClean="0"/>
              <a:t>Это пункт назначения, который можно достичь</a:t>
            </a:r>
          </a:p>
          <a:p>
            <a:r>
              <a:rPr lang="ru-RU" dirty="0" smtClean="0"/>
              <a:t>Зажигает людей и цепляет за живое</a:t>
            </a:r>
          </a:p>
          <a:p>
            <a:r>
              <a:rPr lang="ru-RU" dirty="0" smtClean="0"/>
              <a:t>Осязаемое, вдохновляющее, четкое.</a:t>
            </a:r>
          </a:p>
          <a:p>
            <a:r>
              <a:rPr lang="ru-RU" dirty="0" smtClean="0"/>
              <a:t>На 1-5 лет</a:t>
            </a:r>
          </a:p>
          <a:p>
            <a:r>
              <a:rPr lang="en-US" dirty="0" smtClean="0"/>
              <a:t>NASA</a:t>
            </a:r>
            <a:r>
              <a:rPr lang="ru-RU" dirty="0" smtClean="0"/>
              <a:t>: </a:t>
            </a:r>
            <a:r>
              <a:rPr lang="ru-RU" dirty="0" smtClean="0"/>
              <a:t>«Отправить человека на луну к концу 60х годов»</a:t>
            </a:r>
            <a:endParaRPr lang="en-US" dirty="0" smtClean="0"/>
          </a:p>
          <a:p>
            <a:r>
              <a:rPr lang="en-US" dirty="0" smtClean="0"/>
              <a:t>WHAT?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ПЛАН </a:t>
            </a:r>
            <a:r>
              <a:rPr lang="ru-RU" dirty="0" smtClean="0"/>
              <a:t>по </a:t>
            </a:r>
            <a:r>
              <a:rPr lang="ru-RU" dirty="0" smtClean="0"/>
              <a:t>достижению видения.</a:t>
            </a:r>
          </a:p>
          <a:p>
            <a:r>
              <a:rPr lang="ru-RU" dirty="0" smtClean="0"/>
              <a:t>Набор целей, связанных между собой</a:t>
            </a:r>
          </a:p>
          <a:p>
            <a:r>
              <a:rPr lang="ru-RU" dirty="0" smtClean="0"/>
              <a:t>Она широка, но ориентирована на действия</a:t>
            </a:r>
            <a:endParaRPr lang="en-US" dirty="0" smtClean="0"/>
          </a:p>
          <a:p>
            <a:r>
              <a:rPr lang="ru-RU" dirty="0" smtClean="0"/>
              <a:t>Охватывает </a:t>
            </a:r>
            <a:r>
              <a:rPr lang="en-US" dirty="0" smtClean="0"/>
              <a:t>1-5 </a:t>
            </a:r>
            <a:r>
              <a:rPr lang="ru-RU" dirty="0" smtClean="0"/>
              <a:t>лет как и видение</a:t>
            </a:r>
          </a:p>
          <a:p>
            <a:r>
              <a:rPr lang="ru-RU" dirty="0" smtClean="0"/>
              <a:t>«Подготовить полет на луну. Отправить. </a:t>
            </a:r>
            <a:r>
              <a:rPr lang="ru-RU" dirty="0" err="1" smtClean="0"/>
              <a:t>Прилунить</a:t>
            </a:r>
            <a:r>
              <a:rPr lang="ru-RU" dirty="0" smtClean="0"/>
              <a:t>. </a:t>
            </a:r>
            <a:r>
              <a:rPr lang="ru-RU" dirty="0" err="1" smtClean="0"/>
              <a:t>Отлунить</a:t>
            </a:r>
            <a:r>
              <a:rPr lang="ru-RU" dirty="0" smtClean="0"/>
              <a:t>. Вернуть на землю»</a:t>
            </a:r>
            <a:endParaRPr lang="en-US" dirty="0" smtClean="0"/>
          </a:p>
          <a:p>
            <a:r>
              <a:rPr lang="en-US" dirty="0" smtClean="0"/>
              <a:t>HOW?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Цели,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КОНКРЕТНЫЙ РЕЗУЛЬТАТ</a:t>
            </a:r>
            <a:r>
              <a:rPr lang="ru-RU" dirty="0" smtClean="0"/>
              <a:t>, </a:t>
            </a:r>
            <a:r>
              <a:rPr lang="ru-RU" dirty="0" smtClean="0"/>
              <a:t>который нужно достичь</a:t>
            </a:r>
          </a:p>
          <a:p>
            <a:r>
              <a:rPr lang="en-US" dirty="0" smtClean="0"/>
              <a:t>SMART </a:t>
            </a:r>
          </a:p>
          <a:p>
            <a:pPr lvl="1"/>
            <a:r>
              <a:rPr lang="en-US" dirty="0" smtClean="0"/>
              <a:t>Specific = </a:t>
            </a:r>
            <a:r>
              <a:rPr lang="ru-RU" dirty="0" smtClean="0"/>
              <a:t>конкретны</a:t>
            </a:r>
            <a:endParaRPr lang="en-US" dirty="0" smtClean="0"/>
          </a:p>
          <a:p>
            <a:pPr lvl="1"/>
            <a:r>
              <a:rPr lang="en-US" dirty="0" smtClean="0"/>
              <a:t>Measurable</a:t>
            </a:r>
            <a:r>
              <a:rPr lang="ru-RU" dirty="0" smtClean="0"/>
              <a:t> = измеримы</a:t>
            </a:r>
            <a:endParaRPr lang="en-US" dirty="0" smtClean="0"/>
          </a:p>
          <a:p>
            <a:pPr lvl="1"/>
            <a:r>
              <a:rPr lang="en-US" dirty="0" smtClean="0"/>
              <a:t>Actionable</a:t>
            </a:r>
            <a:r>
              <a:rPr lang="ru-RU" dirty="0" smtClean="0"/>
              <a:t> = действенны</a:t>
            </a:r>
            <a:endParaRPr lang="en-US" dirty="0" smtClean="0"/>
          </a:p>
          <a:p>
            <a:pPr lvl="1"/>
            <a:r>
              <a:rPr lang="en-US" dirty="0" smtClean="0"/>
              <a:t>Realistic</a:t>
            </a:r>
            <a:r>
              <a:rPr lang="ru-RU" dirty="0" smtClean="0"/>
              <a:t> = реалистичны</a:t>
            </a:r>
            <a:endParaRPr lang="en-US" dirty="0" smtClean="0"/>
          </a:p>
          <a:p>
            <a:pPr lvl="1"/>
            <a:r>
              <a:rPr lang="en-US" dirty="0" smtClean="0"/>
              <a:t>Time-bound</a:t>
            </a:r>
            <a:r>
              <a:rPr lang="ru-RU" dirty="0" smtClean="0"/>
              <a:t> = ограничены во времени</a:t>
            </a:r>
          </a:p>
          <a:p>
            <a:r>
              <a:rPr lang="en-US" dirty="0" smtClean="0"/>
              <a:t>WHEN?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То что по-настоящему важно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РУКОВОДЯЩИЕ ПРИНЦИПЫ</a:t>
            </a:r>
          </a:p>
          <a:p>
            <a:r>
              <a:rPr lang="ru-RU" dirty="0" smtClean="0"/>
              <a:t>То</a:t>
            </a:r>
            <a:r>
              <a:rPr lang="ru-RU" dirty="0" smtClean="0"/>
              <a:t>, во что искренне и живо веришь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Миссия Церкви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103" t="13815" r="11116" b="4916"/>
          <a:stretch>
            <a:fillRect/>
          </a:stretch>
        </p:blipFill>
        <p:spPr bwMode="auto">
          <a:xfrm>
            <a:off x="720080" y="1356371"/>
            <a:ext cx="8316416" cy="550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539552" y="1268760"/>
            <a:ext cx="5040560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Миссия Церкви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563" t="15980" r="55906" b="66065"/>
          <a:stretch>
            <a:fillRect/>
          </a:stretch>
        </p:blipFill>
        <p:spPr bwMode="auto">
          <a:xfrm>
            <a:off x="611560" y="1916832"/>
            <a:ext cx="7958713" cy="30243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rth and Mo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and Moon</Template>
  <TotalTime>268</TotalTime>
  <Words>445</Words>
  <Application>Microsoft Office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Earth and Moon</vt:lpstr>
      <vt:lpstr>Миссия и Видение</vt:lpstr>
      <vt:lpstr>Миссия</vt:lpstr>
      <vt:lpstr>Видение</vt:lpstr>
      <vt:lpstr>Стратегия</vt:lpstr>
      <vt:lpstr>Цели, Задачи</vt:lpstr>
      <vt:lpstr>Ценности</vt:lpstr>
      <vt:lpstr>Слайд 7</vt:lpstr>
      <vt:lpstr>Миссия Церкви</vt:lpstr>
      <vt:lpstr>Миссия Церкви</vt:lpstr>
      <vt:lpstr>Видение </vt:lpstr>
      <vt:lpstr>Слайд 11</vt:lpstr>
      <vt:lpstr>Видение себя</vt:lpstr>
      <vt:lpstr>Видение Церкви</vt:lpstr>
      <vt:lpstr>Видение мира</vt:lpstr>
      <vt:lpstr>Слайд 15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Миссия и Видение</dc:title>
  <dc:creator>RF Desktop</dc:creator>
  <cp:lastModifiedBy>Timur</cp:lastModifiedBy>
  <cp:revision>14</cp:revision>
  <dcterms:created xsi:type="dcterms:W3CDTF">2012-05-26T15:46:23Z</dcterms:created>
  <dcterms:modified xsi:type="dcterms:W3CDTF">2012-07-01T04:00:03Z</dcterms:modified>
</cp:coreProperties>
</file>